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handoutMasterIdLst>
    <p:handoutMasterId r:id="rId9"/>
  </p:handoutMasterIdLst>
  <p:sldIdLst>
    <p:sldId id="299" r:id="rId4"/>
    <p:sldId id="258" r:id="rId5"/>
    <p:sldId id="303" r:id="rId6"/>
    <p:sldId id="268" r:id="rId7"/>
    <p:sldId id="305" r:id="rId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7DE1"/>
    <a:srgbClr val="F4BD2D"/>
    <a:srgbClr val="F07624"/>
    <a:srgbClr val="1ED4DE"/>
    <a:srgbClr val="E62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howGuides="1">
      <p:cViewPr varScale="1">
        <p:scale>
          <a:sx n="83" d="100"/>
          <a:sy n="83" d="100"/>
        </p:scale>
        <p:origin x="-388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585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2B2B-0BBC-4845-BD5C-6186374697E3}" type="datetimeFigureOut">
              <a:rPr lang="ko-KR" altLang="en-US" smtClean="0"/>
              <a:pPr/>
              <a:t>2019-11-26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53E3-D943-4A51-8AD5-41FA50EBC5B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9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627534"/>
            <a:ext cx="9144000" cy="533308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xmlns="" id="{B3F0AB86-7940-4230-BC06-4EF20DC497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203598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461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2716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20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557440"/>
            <a:ext cx="2592000" cy="4032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2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647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626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691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xmlns="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638650"/>
            <a:ext cx="4320480" cy="4504851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xmlns="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30" y="1"/>
            <a:ext cx="3508370" cy="4339267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218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5143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572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5239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560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 rot="10800000">
            <a:off x="3222000" y="3337155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 rot="10800000">
            <a:off x="3746892" y="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 rot="10800000">
            <a:off x="4041648" y="99959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xmlns="" id="{8E48000A-B218-4CCF-8C0E-D9ACDAFA26B8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312000" y="3430238"/>
            <a:ext cx="2520000" cy="1713262"/>
          </a:xfrm>
          <a:custGeom>
            <a:avLst/>
            <a:gdLst>
              <a:gd name="connsiteX0" fmla="*/ 1260000 w 2520000"/>
              <a:gd name="connsiteY0" fmla="*/ 0 h 1713262"/>
              <a:gd name="connsiteX1" fmla="*/ 2520000 w 2520000"/>
              <a:gd name="connsiteY1" fmla="*/ 1260000 h 1713262"/>
              <a:gd name="connsiteX2" fmla="*/ 2066250 w 2520000"/>
              <a:gd name="connsiteY2" fmla="*/ 1713262 h 1713262"/>
              <a:gd name="connsiteX3" fmla="*/ 439730 w 2520000"/>
              <a:gd name="connsiteY3" fmla="*/ 1706453 h 1713262"/>
              <a:gd name="connsiteX4" fmla="*/ 0 w 2520000"/>
              <a:gd name="connsiteY4" fmla="*/ 1260000 h 171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1713262">
                <a:moveTo>
                  <a:pt x="1260000" y="0"/>
                </a:moveTo>
                <a:lnTo>
                  <a:pt x="2520000" y="1260000"/>
                </a:lnTo>
                <a:lnTo>
                  <a:pt x="2066250" y="1713262"/>
                </a:lnTo>
                <a:lnTo>
                  <a:pt x="439730" y="1706453"/>
                </a:lnTo>
                <a:lnTo>
                  <a:pt x="0" y="126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530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0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12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15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2322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433124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4493810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xmlns="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1"/>
            <a:ext cx="2520000" cy="1711155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94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8" y="1176692"/>
            <a:ext cx="1871760" cy="305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176061"/>
            <a:ext cx="1871760" cy="30512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175430"/>
            <a:ext cx="1871760" cy="30512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06810" y="1174799"/>
            <a:ext cx="1871760" cy="30512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5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07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2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29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49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54" y="451443"/>
            <a:ext cx="3282039" cy="327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584771"/>
            <a:ext cx="2991584" cy="2076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4" y="1295867"/>
            <a:ext cx="3055840" cy="22313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814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9742"/>
            <a:ext cx="3600400" cy="183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0" y="2764640"/>
            <a:ext cx="1711407" cy="12496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09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2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1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71" r:id="rId4"/>
    <p:sldLayoutId id="2147483658" r:id="rId5"/>
    <p:sldLayoutId id="2147483659" r:id="rId6"/>
    <p:sldLayoutId id="2147483673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75" r:id="rId15"/>
    <p:sldLayoutId id="2147483674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7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1347614"/>
            <a:ext cx="9144000" cy="533308"/>
          </a:xfrm>
        </p:spPr>
        <p:txBody>
          <a:bodyPr/>
          <a:lstStyle/>
          <a:p>
            <a:r>
              <a:rPr lang="zh-TW" altLang="en-US" smtClean="0">
                <a:ea typeface="맑은 고딕" pitchFamily="50" charset="-127"/>
              </a:rPr>
              <a:t>三</a:t>
            </a:r>
            <a:r>
              <a:rPr lang="zh-TW" altLang="en-US" dirty="0" smtClean="0">
                <a:ea typeface="맑은 고딕" pitchFamily="50" charset="-127"/>
              </a:rPr>
              <a:t>省教育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endParaRPr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-18256" y="4825165"/>
            <a:ext cx="9180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  <a:cs typeface="Arial" pitchFamily="34" charset="0"/>
                <a:hlinkClick r:id="rId2"/>
              </a:rPr>
              <a:t>http://www.free-powerpoint-templates-design.com</a:t>
            </a:r>
            <a:endParaRPr lang="ko-KR" altLang="en-US" sz="8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5"/>
                </a:solidFill>
              </a:rPr>
              <a:t>三</a:t>
            </a:r>
            <a:r>
              <a:rPr lang="zh-TW" altLang="en-US" dirty="0" smtClean="0">
                <a:solidFill>
                  <a:schemeClr val="accent5"/>
                </a:solidFill>
              </a:rPr>
              <a:t>省</a:t>
            </a:r>
            <a:r>
              <a:rPr lang="en-US" altLang="zh-TW" dirty="0" smtClean="0">
                <a:solidFill>
                  <a:schemeClr val="accent5"/>
                </a:solidFill>
              </a:rPr>
              <a:t>~</a:t>
            </a:r>
            <a:r>
              <a:rPr lang="zh-TW" altLang="en-US" smtClean="0">
                <a:solidFill>
                  <a:schemeClr val="accent5"/>
                </a:solidFill>
              </a:rPr>
              <a:t>省水、省電、省能源</a:t>
            </a:r>
            <a:endParaRPr lang="ko-KR" altLang="en-US" dirty="0"/>
          </a:p>
        </p:txBody>
      </p:sp>
      <p:sp>
        <p:nvSpPr>
          <p:cNvPr id="49" name="Pentagon 48"/>
          <p:cNvSpPr/>
          <p:nvPr/>
        </p:nvSpPr>
        <p:spPr>
          <a:xfrm>
            <a:off x="2079428" y="1209498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4" name="Rectangle 2"/>
          <p:cNvSpPr/>
          <p:nvPr/>
        </p:nvSpPr>
        <p:spPr>
          <a:xfrm>
            <a:off x="2974842" y="1209498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161101" y="1288494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</a:p>
        </p:txBody>
      </p:sp>
      <p:sp>
        <p:nvSpPr>
          <p:cNvPr id="60" name="TextBox 10"/>
          <p:cNvSpPr txBox="1"/>
          <p:nvPr/>
        </p:nvSpPr>
        <p:spPr bwMode="auto">
          <a:xfrm>
            <a:off x="3471098" y="1261972"/>
            <a:ext cx="4845318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400" b="1" dirty="0" smtClean="0">
                <a:cs typeface="Arial" pitchFamily="34" charset="0"/>
              </a:rPr>
              <a:t>珍惜水、電能源</a:t>
            </a:r>
            <a:endParaRPr lang="en-US" altLang="ko-KR" sz="2400" b="1" dirty="0">
              <a:cs typeface="Arial" pitchFamily="34" charset="0"/>
            </a:endParaRPr>
          </a:p>
        </p:txBody>
      </p:sp>
      <p:sp>
        <p:nvSpPr>
          <p:cNvPr id="108" name="Pentagon 107"/>
          <p:cNvSpPr/>
          <p:nvPr/>
        </p:nvSpPr>
        <p:spPr>
          <a:xfrm>
            <a:off x="2079428" y="1907374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9" name="Rectangle 2"/>
          <p:cNvSpPr/>
          <p:nvPr/>
        </p:nvSpPr>
        <p:spPr>
          <a:xfrm>
            <a:off x="2974842" y="1907374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2161101" y="1986370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</a:p>
        </p:txBody>
      </p:sp>
      <p:sp>
        <p:nvSpPr>
          <p:cNvPr id="115" name="Pentagon 114"/>
          <p:cNvSpPr/>
          <p:nvPr/>
        </p:nvSpPr>
        <p:spPr>
          <a:xfrm>
            <a:off x="2079428" y="2605250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6" name="Rectangle 2"/>
          <p:cNvSpPr/>
          <p:nvPr/>
        </p:nvSpPr>
        <p:spPr>
          <a:xfrm>
            <a:off x="2974842" y="2605250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2161101" y="2684246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03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161101" y="3382122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04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161101" y="4079996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05</a:t>
            </a:r>
          </a:p>
        </p:txBody>
      </p:sp>
      <p:sp>
        <p:nvSpPr>
          <p:cNvPr id="36" name="TextBox 10"/>
          <p:cNvSpPr txBox="1"/>
          <p:nvPr/>
        </p:nvSpPr>
        <p:spPr bwMode="auto">
          <a:xfrm>
            <a:off x="3504924" y="1907374"/>
            <a:ext cx="4845318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400" b="1" dirty="0" smtClean="0">
                <a:cs typeface="Arial" pitchFamily="34" charset="0"/>
              </a:rPr>
              <a:t>節能減碳</a:t>
            </a:r>
            <a:endParaRPr lang="en-US" altLang="ko-KR" sz="2400" b="1" dirty="0">
              <a:cs typeface="Arial" pitchFamily="34" charset="0"/>
            </a:endParaRPr>
          </a:p>
        </p:txBody>
      </p:sp>
      <p:sp>
        <p:nvSpPr>
          <p:cNvPr id="37" name="TextBox 10"/>
          <p:cNvSpPr txBox="1"/>
          <p:nvPr/>
        </p:nvSpPr>
        <p:spPr bwMode="auto">
          <a:xfrm>
            <a:off x="3539830" y="2692527"/>
            <a:ext cx="4845318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zh-TW" altLang="en-US" sz="2400" b="1" dirty="0" smtClean="0">
                <a:cs typeface="Arial" pitchFamily="34" charset="0"/>
              </a:rPr>
              <a:t>珍惜校園資源</a:t>
            </a:r>
            <a:endParaRPr lang="en-US" altLang="ko-KR" sz="24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薇閣三省教育實際作為</a:t>
            </a:r>
            <a:endParaRPr lang="ko-KR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529046"/>
              </p:ext>
            </p:extLst>
          </p:nvPr>
        </p:nvGraphicFramePr>
        <p:xfrm>
          <a:off x="587896" y="1064016"/>
          <a:ext cx="1823864" cy="30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zh-TW" altLang="en-US" sz="1400" b="1" dirty="0" smtClean="0">
                          <a:solidFill>
                            <a:schemeClr val="accent2"/>
                          </a:solidFill>
                          <a:latin typeface="+mn-lt"/>
                          <a:cs typeface="Arial" pitchFamily="34" charset="0"/>
                        </a:rPr>
                        <a:t>融入課程</a:t>
                      </a:r>
                      <a:endParaRPr lang="ko-KR" altLang="en-US" sz="1400" b="1" dirty="0">
                        <a:solidFill>
                          <a:schemeClr val="accent2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自然領域及健康教育課</a:t>
                      </a:r>
                      <a:endParaRPr lang="en-US" altLang="zh-TW" sz="1200" b="1" dirty="0" smtClean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zh-TW" altLang="en-US" sz="120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透過相關課程讓學生能結合不同領域面相了解節約能源重要性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65075"/>
              </p:ext>
            </p:extLst>
          </p:nvPr>
        </p:nvGraphicFramePr>
        <p:xfrm>
          <a:off x="2636011" y="1064016"/>
          <a:ext cx="1823864" cy="30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zh-TW" altLang="en-US" sz="1400" b="1" dirty="0" smtClean="0">
                          <a:solidFill>
                            <a:schemeClr val="accent3"/>
                          </a:solidFill>
                          <a:latin typeface="+mn-lt"/>
                          <a:cs typeface="Arial" pitchFamily="34" charset="0"/>
                        </a:rPr>
                        <a:t>會議宣導</a:t>
                      </a:r>
                      <a:endParaRPr lang="ko-KR" altLang="en-US" sz="1400" b="1" dirty="0">
                        <a:solidFill>
                          <a:schemeClr val="accent3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行政、導師、專任會議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在各項會議中與學校教職員宣導，達成共識，凝聚力量</a:t>
                      </a:r>
                      <a:endParaRPr lang="en-US" altLang="ko-KR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066805"/>
              </p:ext>
            </p:extLst>
          </p:nvPr>
        </p:nvGraphicFramePr>
        <p:xfrm>
          <a:off x="4684126" y="1064016"/>
          <a:ext cx="1823864" cy="30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zh-TW" altLang="en-US" sz="1400" b="1" dirty="0" smtClean="0">
                          <a:solidFill>
                            <a:schemeClr val="accent4"/>
                          </a:solidFill>
                          <a:latin typeface="+mn-lt"/>
                          <a:cs typeface="Arial" pitchFamily="34" charset="0"/>
                        </a:rPr>
                        <a:t>朝會宣導</a:t>
                      </a:r>
                      <a:endParaRPr lang="ko-KR" altLang="en-US" sz="1400" b="1" dirty="0">
                        <a:solidFill>
                          <a:schemeClr val="accent4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全校朝會期間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zh-TW" altLang="en-US" sz="120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以朝會為一堂課程，進行環境教育，以多元的方式宣導各式主題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77742"/>
              </p:ext>
            </p:extLst>
          </p:nvPr>
        </p:nvGraphicFramePr>
        <p:xfrm>
          <a:off x="6732240" y="1064016"/>
          <a:ext cx="1823864" cy="30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zh-TW" altLang="en-US" sz="1400" b="1" dirty="0" smtClean="0">
                          <a:solidFill>
                            <a:schemeClr val="accent5"/>
                          </a:solidFill>
                          <a:latin typeface="+mn-lt"/>
                          <a:cs typeface="Arial" pitchFamily="34" charset="0"/>
                        </a:rPr>
                        <a:t>班會討論</a:t>
                      </a:r>
                      <a:endParaRPr lang="ko-KR" altLang="en-US" sz="1400" b="1" dirty="0">
                        <a:solidFill>
                          <a:schemeClr val="accent5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班級議題討論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latinLnBrk="1"/>
                      <a:r>
                        <a:rPr lang="zh-TW" altLang="en-US" sz="120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設定環境教育相關議題，提供學生多元思考面向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Rectangle 9"/>
          <p:cNvSpPr/>
          <p:nvPr/>
        </p:nvSpPr>
        <p:spPr>
          <a:xfrm>
            <a:off x="1331640" y="1779662"/>
            <a:ext cx="332123" cy="31089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Oval 21"/>
          <p:cNvSpPr>
            <a:spLocks noChangeAspect="1"/>
          </p:cNvSpPr>
          <p:nvPr/>
        </p:nvSpPr>
        <p:spPr>
          <a:xfrm>
            <a:off x="7524328" y="1790357"/>
            <a:ext cx="297715" cy="3002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Rectangle 16"/>
          <p:cNvSpPr/>
          <p:nvPr/>
        </p:nvSpPr>
        <p:spPr>
          <a:xfrm rot="1795255">
            <a:off x="5518268" y="1741518"/>
            <a:ext cx="215964" cy="38718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Rounded Rectangle 7"/>
          <p:cNvSpPr/>
          <p:nvPr/>
        </p:nvSpPr>
        <p:spPr>
          <a:xfrm>
            <a:off x="3419872" y="1779662"/>
            <a:ext cx="358474" cy="30935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745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D:\KBM-정애\014-Fullppt\PNG이미지\노트북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890" y="903524"/>
            <a:ext cx="6290574" cy="319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圖片版面配置區 1"/>
          <p:cNvPicPr>
            <a:picLocks noGrp="1" noChangeAspect="1"/>
          </p:cNvPicPr>
          <p:nvPr>
            <p:ph type="pic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2" r="4362"/>
          <a:stretch>
            <a:fillRect/>
          </a:stretch>
        </p:blipFill>
        <p:spPr/>
      </p:pic>
      <p:sp>
        <p:nvSpPr>
          <p:cNvPr id="19" name="Rectangle 36"/>
          <p:cNvSpPr/>
          <p:nvPr/>
        </p:nvSpPr>
        <p:spPr>
          <a:xfrm>
            <a:off x="3038494" y="4142355"/>
            <a:ext cx="315672" cy="263877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1" name="Donut 39"/>
          <p:cNvSpPr/>
          <p:nvPr/>
        </p:nvSpPr>
        <p:spPr>
          <a:xfrm>
            <a:off x="6464713" y="4080051"/>
            <a:ext cx="358989" cy="35898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Rectangle 16"/>
          <p:cNvSpPr/>
          <p:nvPr/>
        </p:nvSpPr>
        <p:spPr>
          <a:xfrm>
            <a:off x="4736521" y="4151803"/>
            <a:ext cx="358989" cy="235933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916015" y="278127"/>
            <a:ext cx="3588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環境教育</a:t>
            </a: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宣導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4" name="圖片版面配置區 3"/>
          <p:cNvPicPr>
            <a:picLocks noGrp="1" noChangeAspect="1"/>
          </p:cNvPicPr>
          <p:nvPr>
            <p:ph type="pic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" r="20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7828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6"/>
          <p:cNvSpPr txBox="1"/>
          <p:nvPr/>
        </p:nvSpPr>
        <p:spPr>
          <a:xfrm>
            <a:off x="3419872" y="195486"/>
            <a:ext cx="3588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環境教育</a:t>
            </a: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宣導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987824" y="2934659"/>
            <a:ext cx="326243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微軟正黑體" pitchFamily="34" charset="-120"/>
              </a:rPr>
              <a:t>白</a:t>
            </a:r>
            <a:r>
              <a:rPr kumimoji="1" lang="zh-TW" altLang="zh-TW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微軟正黑體" pitchFamily="34" charset="-120"/>
              </a:rPr>
              <a:t>天進入廁所，請開『白天開關』</a:t>
            </a:r>
            <a:br>
              <a:rPr kumimoji="1" lang="zh-TW" altLang="zh-TW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微軟正黑體" pitchFamily="34" charset="-120"/>
              </a:rPr>
            </a:br>
            <a:r>
              <a:rPr kumimoji="1" lang="zh-TW" altLang="zh-TW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微軟正黑體" pitchFamily="34" charset="-120"/>
              </a:rPr>
              <a:t>離開廁所前，請將開關關閉</a:t>
            </a:r>
            <a:endParaRPr kumimoji="1" lang="zh-TW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38" y="627534"/>
            <a:ext cx="2629624" cy="3990956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10806"/>
            <a:ext cx="2356112" cy="393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83045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141</Words>
  <Application>Microsoft Office PowerPoint</Application>
  <PresentationFormat>如螢幕大小 (16:9)</PresentationFormat>
  <Paragraphs>31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5</vt:i4>
      </vt:variant>
    </vt:vector>
  </HeadingPairs>
  <TitlesOfParts>
    <vt:vector size="8" baseType="lpstr">
      <vt:lpstr>Cover and End Slide Master</vt:lpstr>
      <vt:lpstr>Contents Slide Master</vt:lpstr>
      <vt:lpstr>Section Break Slide Master</vt:lpstr>
      <vt:lpstr>三省教育</vt:lpstr>
      <vt:lpstr>三省~省水、省電、省能源</vt:lpstr>
      <vt:lpstr>薇閣三省教育實際作為</vt:lpstr>
      <vt:lpstr>PowerPoint 簡報</vt:lpstr>
      <vt:lpstr>PowerPoint 簡報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wego</cp:lastModifiedBy>
  <cp:revision>92</cp:revision>
  <dcterms:created xsi:type="dcterms:W3CDTF">2016-12-01T00:32:25Z</dcterms:created>
  <dcterms:modified xsi:type="dcterms:W3CDTF">2019-11-26T03:28:02Z</dcterms:modified>
</cp:coreProperties>
</file>